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Maven Pro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24" Type="http://schemas.openxmlformats.org/officeDocument/2006/relationships/font" Target="fonts/MavenPro-bold.fntdata"/><Relationship Id="rId12" Type="http://schemas.openxmlformats.org/officeDocument/2006/relationships/slide" Target="slides/slide7.xml"/><Relationship Id="rId23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Introduce self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that I chose to make BetterWeather for my final project, then begin presentation with slight pause.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slide word for word.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Transition with “and I hate weather apps for one main reason:”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“Where’s the weather”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Talk about the adverts on the screen before the weather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Transition with “thats why I made this app with one thing in mind:”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Say the tag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Transition with “before the demo, let’s do a technical overview”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there are no cloud services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I didn’t need a custom back end (starting to use Spring Boot with Java, </a:t>
            </a:r>
            <a:r>
              <a:rPr lang="en"/>
              <a:t>decided it wasn’t needed)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3fad2c7f1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93fad2c7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there are no cloud services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I didn’t need a custom back end (starting to use Spring Boot with Java, decided it wasn’t needed)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9090756a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9090756a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Three levels of optional financial options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3fad2c7f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3fad2c7f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Weather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Sternberg - CSC425 Final Project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>
            <p:ph type="title"/>
          </p:nvPr>
        </p:nvSpPr>
        <p:spPr>
          <a:xfrm>
            <a:off x="490250" y="488250"/>
            <a:ext cx="8396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 Hate Weather Apps.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lot.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cxnSp>
        <p:nvCxnSpPr>
          <p:cNvPr id="290" name="Google Shape;290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5" y="1883388"/>
            <a:ext cx="3805849" cy="229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250" y="1883989"/>
            <a:ext cx="3805848" cy="22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297" name="Google Shape;297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AFA"/>
                </a:solidFill>
              </a:rPr>
              <a:t>Weather, First and Foremost</a:t>
            </a:r>
            <a:endParaRPr>
              <a:solidFill>
                <a:srgbClr val="FAFAFA"/>
              </a:solidFill>
            </a:endParaRPr>
          </a:p>
        </p:txBody>
      </p:sp>
      <p:pic>
        <p:nvPicPr>
          <p:cNvPr id="299" name="Google Shape;299;p16"/>
          <p:cNvPicPr preferRelativeResize="0"/>
          <p:nvPr/>
        </p:nvPicPr>
        <p:blipFill rotWithShape="1">
          <a:blip r:embed="rId4">
            <a:alphaModFix/>
          </a:blip>
          <a:srcRect b="0" l="109" r="99" t="0"/>
          <a:stretch/>
        </p:blipFill>
        <p:spPr>
          <a:xfrm>
            <a:off x="4585351" y="1416500"/>
            <a:ext cx="4535288" cy="2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Overview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306" name="Google Shape;3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7" name="Google Shape;307;p17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9" name="Google Shape;309;p1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Front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p17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ReactJS with SCSS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1" name="Google Shape;311;p17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Back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2" name="Google Shape;312;p17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Web Services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3" name="Google Shape;313;p17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National Weather Service’s Free RESTful API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14" name="Google Shape;314;p17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National Weather Services Free RESTful API and OpenWeatherMap’s GeoCoding RESTful API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15" name="Google Shape;31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16" name="Google Shape;316;p1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Cloud Services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7" name="Google Shape;317;p17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None!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(Didn’t need one)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Behind the Scenes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i="1" sz="1600"/>
          </a:p>
        </p:txBody>
      </p:sp>
      <p:pic>
        <p:nvPicPr>
          <p:cNvPr id="324" name="Google Shape;3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45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5" name="Google Shape;325;p18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3758393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" name="Google Shape;3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6354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>
            <p:ph idx="4294967295" type="title"/>
          </p:nvPr>
        </p:nvSpPr>
        <p:spPr>
          <a:xfrm>
            <a:off x="135145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Planning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8" name="Google Shape;328;p18"/>
          <p:cNvSpPr txBox="1"/>
          <p:nvPr>
            <p:ph idx="4294967295" type="body"/>
          </p:nvPr>
        </p:nvSpPr>
        <p:spPr>
          <a:xfrm>
            <a:off x="135145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JIRA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29" name="Google Shape;329;p18"/>
          <p:cNvSpPr txBox="1"/>
          <p:nvPr>
            <p:ph idx="4294967295" type="title"/>
          </p:nvPr>
        </p:nvSpPr>
        <p:spPr>
          <a:xfrm>
            <a:off x="3569393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Version Control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0" name="Google Shape;330;p18"/>
          <p:cNvSpPr txBox="1"/>
          <p:nvPr>
            <p:ph idx="4294967295" type="title"/>
          </p:nvPr>
        </p:nvSpPr>
        <p:spPr>
          <a:xfrm>
            <a:off x="5787354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CI/CD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31" name="Google Shape;331;p18"/>
          <p:cNvSpPr txBox="1"/>
          <p:nvPr>
            <p:ph idx="4294967295" type="body"/>
          </p:nvPr>
        </p:nvSpPr>
        <p:spPr>
          <a:xfrm>
            <a:off x="3569393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Git and GitHub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32" name="Google Shape;332;p18"/>
          <p:cNvSpPr txBox="1"/>
          <p:nvPr>
            <p:ph idx="4294967295" type="body"/>
          </p:nvPr>
        </p:nvSpPr>
        <p:spPr>
          <a:xfrm>
            <a:off x="5787354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GitHub Actions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"/>
          <p:cNvSpPr txBox="1"/>
          <p:nvPr>
            <p:ph type="title"/>
          </p:nvPr>
        </p:nvSpPr>
        <p:spPr>
          <a:xfrm>
            <a:off x="460950" y="2065350"/>
            <a:ext cx="3687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38" name="Google Shape;338;p19"/>
          <p:cNvSpPr txBox="1"/>
          <p:nvPr/>
        </p:nvSpPr>
        <p:spPr>
          <a:xfrm>
            <a:off x="4563150" y="572850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73737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Free, but if it wasn’t …</a:t>
            </a:r>
            <a:endParaRPr/>
          </a:p>
        </p:txBody>
      </p:sp>
      <p:cxnSp>
        <p:nvCxnSpPr>
          <p:cNvPr id="344" name="Google Shape;344;p20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20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6" name="Google Shape;346;p20"/>
          <p:cNvSpPr txBox="1"/>
          <p:nvPr>
            <p:ph idx="1" type="body"/>
          </p:nvPr>
        </p:nvSpPr>
        <p:spPr>
          <a:xfrm>
            <a:off x="976098" y="2674725"/>
            <a:ext cx="2130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960">
                <a:solidFill>
                  <a:schemeClr val="dk2"/>
                </a:solidFill>
              </a:rPr>
              <a:t>Offer optional financial support (“buy me a coffee”)</a:t>
            </a:r>
            <a:endParaRPr sz="96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60">
              <a:solidFill>
                <a:schemeClr val="dk2"/>
              </a:solidFill>
            </a:endParaRPr>
          </a:p>
        </p:txBody>
      </p:sp>
      <p:cxnSp>
        <p:nvCxnSpPr>
          <p:cNvPr id="347" name="Google Shape;347;p20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20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49" name="Google Shape;349;p20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Offer some </a:t>
            </a:r>
            <a:r>
              <a:rPr lang="en" sz="1200">
                <a:solidFill>
                  <a:schemeClr val="dk2"/>
                </a:solidFill>
              </a:rPr>
              <a:t>features behind a paid upgrade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350" name="Google Shape;350;p20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0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Option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52" name="Google Shape;352;p20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Ads, with a paid opt-out</a:t>
            </a:r>
            <a:br>
              <a:rPr lang="en" sz="1200">
                <a:solidFill>
                  <a:schemeClr val="dk2"/>
                </a:solidFill>
              </a:rPr>
            </a:br>
            <a:r>
              <a:rPr lang="en" sz="1200">
                <a:solidFill>
                  <a:schemeClr val="dk2"/>
                </a:solidFill>
              </a:rPr>
              <a:t>(I refuse to use invasive ads)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353" name="Google Shape;353;p20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354" name="Google Shape;354;p20"/>
            <p:cNvCxnSpPr>
              <a:stCxn id="355" idx="6"/>
              <a:endCxn id="35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55" name="Google Shape;355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</a:t>
            </a:r>
            <a:r>
              <a:rPr lang="en"/>
              <a:t>your</a:t>
            </a:r>
            <a:r>
              <a:rPr lang="en"/>
              <a:t> time!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